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8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3983-267D-43FE-B4BC-777E09A635D6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B62-9991-470B-B127-8DC96D53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3983-267D-43FE-B4BC-777E09A635D6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B62-9991-470B-B127-8DC96D53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3983-267D-43FE-B4BC-777E09A635D6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B62-9991-470B-B127-8DC96D53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3983-267D-43FE-B4BC-777E09A635D6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B62-9991-470B-B127-8DC96D53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3983-267D-43FE-B4BC-777E09A635D6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B62-9991-470B-B127-8DC96D53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3983-267D-43FE-B4BC-777E09A635D6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B62-9991-470B-B127-8DC96D53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3983-267D-43FE-B4BC-777E09A635D6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B62-9991-470B-B127-8DC96D53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3983-267D-43FE-B4BC-777E09A635D6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B62-9991-470B-B127-8DC96D53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3983-267D-43FE-B4BC-777E09A635D6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B62-9991-470B-B127-8DC96D53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3983-267D-43FE-B4BC-777E09A635D6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B62-9991-470B-B127-8DC96D53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3983-267D-43FE-B4BC-777E09A635D6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B62-9991-470B-B127-8DC96D53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03983-267D-43FE-B4BC-777E09A635D6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1AB62-9991-470B-B127-8DC96D53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4fGlny5cPg" TargetMode="External"/><Relationship Id="rId2" Type="http://schemas.openxmlformats.org/officeDocument/2006/relationships/hyperlink" Target="https://www.youtube.com/watch?v=NFO6ts6vZic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www.youtube.com/watch?v=_nikOxNfjqs" TargetMode="External"/><Relationship Id="rId4" Type="http://schemas.openxmlformats.org/officeDocument/2006/relationships/hyperlink" Target="https://www.youtube.com/watch?v=yXbAMHzYGJ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315200" cy="35845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Phineas</a:t>
            </a:r>
            <a:r>
              <a:rPr lang="en-US" dirty="0" smtClean="0"/>
              <a:t> Gage videos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/>
              <a:t>R</a:t>
            </a:r>
            <a:r>
              <a:rPr lang="en-US" sz="2200" dirty="0" smtClean="0"/>
              <a:t>ecreation </a:t>
            </a:r>
            <a:br>
              <a:rPr lang="en-US" sz="2200" dirty="0" smtClean="0"/>
            </a:br>
            <a:r>
              <a:rPr lang="en-US" sz="2200" dirty="0" smtClean="0">
                <a:hlinkClick r:id="rId2"/>
              </a:rPr>
              <a:t>https://www.youtube.com/watch?v=NFO6ts6vZic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F</a:t>
            </a:r>
            <a:r>
              <a:rPr lang="en-US" sz="2200" dirty="0" smtClean="0"/>
              <a:t>ull story with crayon drawings </a:t>
            </a:r>
            <a:r>
              <a:rPr lang="en-US" sz="2200" dirty="0" smtClean="0">
                <a:hlinkClick r:id="rId3"/>
              </a:rPr>
              <a:t>https://www.youtube.com/watch?v=X4fGlny5cPg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Harvard</a:t>
            </a:r>
            <a:br>
              <a:rPr lang="en-US" sz="2200" dirty="0" smtClean="0"/>
            </a:br>
            <a:r>
              <a:rPr lang="en-US" sz="2200" dirty="0" smtClean="0">
                <a:hlinkClick r:id="rId4"/>
              </a:rPr>
              <a:t>https://www.youtube.com/watch?v=yXbAMHzYGJ0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Musical Lego version  </a:t>
            </a:r>
            <a:r>
              <a:rPr lang="en-US" sz="2200" dirty="0" smtClean="0">
                <a:hlinkClick r:id="rId5"/>
              </a:rPr>
              <a:t>https://www.youtube.com/watch?v=_nikOxNfjqs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endParaRPr lang="en-US" dirty="0"/>
          </a:p>
        </p:txBody>
      </p:sp>
      <p:pic>
        <p:nvPicPr>
          <p:cNvPr id="1026" name="Picture 2" descr="http://i1.r7.com/data/files/2C95/948F/3931/94C7/0139/31B3/603D/0582/phineas%20ga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152400"/>
            <a:ext cx="3590925" cy="2070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Impact of this accident on modern understanding?</a:t>
            </a:r>
            <a:br>
              <a:rPr lang="en-US" sz="3200" dirty="0" smtClean="0"/>
            </a:br>
            <a:r>
              <a:rPr lang="en-US" sz="3200" dirty="0" smtClean="0"/>
              <a:t>Why still relevant?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By separating the limbic system from the frontal lobe and the resulting change in Gage’s character, it demonstrated the roles of specific regions of the brain.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“He is the textbook case of a post-traumatic personality change.”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upload.wikimedia.org/wikipedia/commons/1/1b/Simulated_Connectivity_Damage_of_Phineas_Gage_4_vanHorn_PathwaysDamag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8915" y="0"/>
            <a:ext cx="2745085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is </a:t>
            </a:r>
            <a:r>
              <a:rPr lang="en-US" dirty="0" smtClean="0"/>
              <a:t>his trophy</a:t>
            </a:r>
            <a:r>
              <a:rPr lang="en-US" dirty="0" smtClean="0"/>
              <a:t> </a:t>
            </a:r>
            <a:r>
              <a:rPr lang="en-US" dirty="0" smtClean="0"/>
              <a:t>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Warren Museum at Harvard University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 monument to how physical changes in the brain affect behavior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cms.www.countway.harvard.edu/wp/wp-content/uploads/2011/06/22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352800"/>
            <a:ext cx="4343400" cy="3255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 </a:t>
            </a:r>
            <a:r>
              <a:rPr lang="en-US" dirty="0" smtClean="0"/>
              <a:t>Most shocking…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2438400" cy="4525963"/>
          </a:xfrm>
        </p:spPr>
        <p:txBody>
          <a:bodyPr/>
          <a:lstStyle/>
          <a:p>
            <a:r>
              <a:rPr lang="en-US" dirty="0" smtClean="0"/>
              <a:t>Not the only time it’s happened. After a 2011 bombing incident in Oslo…</a:t>
            </a:r>
            <a:endParaRPr lang="en-US" dirty="0"/>
          </a:p>
        </p:txBody>
      </p:sp>
      <p:pic>
        <p:nvPicPr>
          <p:cNvPr id="1026" name="Picture 2" descr="Line Nersnaes, wounded in the Oslo bombing, July 22, 2011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95400"/>
            <a:ext cx="6038850" cy="4800601"/>
          </a:xfrm>
          <a:prstGeom prst="rect">
            <a:avLst/>
          </a:prstGeom>
          <a:noFill/>
        </p:spPr>
      </p:pic>
      <p:pic>
        <p:nvPicPr>
          <p:cNvPr id="1028" name="Picture 4" descr="https://encrypted-tbn2.gstatic.com/images?q=tbn:ANd9GcQfS5h0UBX80hBK-Olj8bmgO-THoK1hVwpXXnmy4uLXdqYwygP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00200"/>
            <a:ext cx="6509966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Briefly describe the incident…</a:t>
            </a:r>
            <a:br>
              <a:rPr lang="en-US" sz="3200" dirty="0" smtClean="0"/>
            </a:br>
            <a:r>
              <a:rPr lang="en-US" sz="3200" dirty="0" smtClean="0"/>
              <a:t>What’s he holding?</a:t>
            </a:r>
            <a:br>
              <a:rPr lang="en-US" sz="3200" dirty="0" smtClean="0"/>
            </a:br>
            <a:r>
              <a:rPr lang="en-US" sz="3200" dirty="0" smtClean="0"/>
              <a:t>Why’s he winking?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Sept. 13, 1848 near Cavendish, Vermont. While preparing a boulder to be dynamited, an explosion occurred unexpectedly which launched a 3’7” tapping iron through Gage’s head.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13.5 pound tapping iron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His optic nerve was severed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42" name="AutoShape 2" descr="data:image/jpeg;base64,/9j/4AAQSkZJRgABAQAAAQABAAD/2wCEAAkGBxMTEhUTExMVFRUXFxcYGRcYGB4XHxgdGh0YGhgYHRgeICggGBslIBgYIjEhJSkrLi4uGCAzODMtNygtLisBCgoKDg0OFw8PFysdFRkrLystLS03LS0tLSstKzctLS0rLSstLS0tLS0tLTctNy03Ny03Ny03Ny0tNy03LS03K//AABEIALEBHQMBIgACEQEDEQH/xAAcAAABBQEBAQAAAAAAAAAAAAAFAAMEBgcCAQj/xABMEAACAQIDBAUGCAsHBAMBAAABAgMAEQQSIQUGMUEHEyJRYTJxc4GRsRcjNVJykqHRFCQ0NkJUYpOywfAWJjOCs+HxFUNTYyWi0gj/xAAYAQEBAQEBAAAAAAAAAAAAAAAAAQMCBP/EAB0RAQABBAMBAAAAAAAAAAAAAAABAgMRMRIyUSH/2gAMAwEAAhEDEQA/AGeino1wGO2euIxCyGQySLdXKiynTSrj8CmyvmTfvTS6AvklPSy+8Vo1BnPwKbK+ZN+9NL4FNlfMm/emtGpUGc/Apsr5k3700PxPRdsSPERYZxMssyu0YMps+S2cA/OAINu6/dWrVn3Sf8Xitk4kGxTFNENOcyWA8xKW9dADw3RzsGTFtg4zI8yRtI4WbMECsqFWI4Ndhp7baUX+BTZXzJv3pqj7gzCHeadL6StiVH+f48D/AOv2Vv1BnPwKbK+ZN+9NL4FNlfMm/emtGpUGc/Apsr5k3700vgU2V8yb96a0alQZz8CmyvmTfvTS+BTZXzJv3prRqVB8x7f3PwsW1sThEV+pjjjZRmJN2WIm556saTbn4X5r/WNWHer84Mb6GH+CClKO6s6pnLeimJhWv7IYb5rfWNIbo4bub6xqwWpyJKmZd8afFa/slhvmv9Y0julhvmt9Y1Z2jAF2IUd5NqbimjY2WRCfPTMnGPFbO6eG+a31qbO62G7n+tVnlTLqRYd5I/lXEkN6mZONPitHdbD9zfWrpd1cP3N9ajbrXqDwpmThT4C/2Tw/c31jXg3Tw/c31qsBFcKDxpmV40+AJ3Vw/wA1/rU2d2sN3MP81WVhUP8AB+1TMpxp8B/7MYfubw7VI7r4fub61HctequlMycafFVj3diZyoB08TXcG7sGoIa4NuNvsqdIO2TewvTuzh5X9fZVzJwjxAO7cHc31qQ3ag7m+tRh1pA1OUrwjwL/ALLQdzfWqs7x4JIZiiXtlB1N+NX8HlVH3wP4wforXVMzlncpiI+PoLoC+SU9LL7xWjVnPQF8kp6WX3itGrRgVKlSoFVD6aEA2cJjf8XxOHmuOIs4S48e3V8qsdJmHWTZeNRrf4EjgHmYx1g/goMZkxIi3mhkF7PPCOf/AHEERsf0hc8RpxHKvo2vlzezaCrjMDig17xYaX1I976+Yi3LJX0Um25CezhJnW5GZJMOw088wPqtegM0qFHbqKLyxzQjvdNPapap2FxkcgvG6sOOhv8A8UD9KlSoFSpUqDBt5h/eHHehh/ggp50pnef84cb6GH+CCpDcKzq29FvqjkVG2ptJYF4Xkbgvd4nwoikRJ0Gtjxqm4zAys7O6u2puQP6sLVy0QcViXka8jEn3eAFT9kQB2srW8+vuItQ2TDMDfKw84opsSUxnNcgez+VAa2xMI4rMeIt56q2z9rPEdDdb6qeHq7jRPbeOSVfK1HAWY/aar2SrCL0jh0V14MP6FJEoPutiCQ0Z5aj+Yo4RapKmzpTYanXNcKOdQdMKbtTtcgc6DzLprSA0pxq4FBX8SSJT56f2e92emNpL8YRxNxTuykOZtB6qomm9NhDUl1pCKoOAlUjfAfjH+RavwFUPfQ/jJ+gtdUbZ3erf+gL5JT0svvFaNWc9AXySnpZfeK0atXnKm55lRSzsFUcSTYCunYAEk2AFye4Ch7KWPWtfsk5E1sOQJ0N3bhe2gNhxJIN4+aWSyxt1akasBdzfhbMCsQ/acEmxAW9jTWC2KjIQ4bI2YMjsXMgN79a7Xd1NzZCbZSAVHkghFEdOOpLHUHifN3aW5DxANS6CHgdk4eEEQwRRA2uEjVAbcLgAVAxMk+HmLhOuw76tkX4yJgFUEKP8WOw4AZxbQNyIbT2nDh4zLPIsaLxZjYCqcOl3ZZcKJm1NrlGQee7AADz2oLrDMkozIwYA/otwI4g2568DUOfAIASY473LZ8ljfTU2tytclhw9gjbuPCNE0UkUEsmIRbySZFmSwzso4SP1eUA2JBAF7Cj0WLJBGZCw+aePqv2TxHE+c62CP8bHwbrByVtDw1s/G/E6g6C16mYPGJICVvccVIsR5x7deGlMOL6i5XU30Guotp3HQgjzk6iokWHYm5YCRTowAGhuFVubKbLxtfQ8bWA1SqPgsV1i3tZgbMt75TxtfmLEEHTQjhUigwjeT84cb6GH+CCpDEKCTwAJqNvJ+cON9DD/AAQVMxRsh9XvFZ1bei31DNqbeWIiFQGbQyHx5J5uFXPZiAxrmAuwBPrrK58KVm6yQdkytfxIN/51qmBlsq5iATbjXEuxCLDoRbIPZXMuzovmL7K9inQG2Zb91xTrTC3GuUCcRu7hm8qJT6qrG8W5cYjZ4BZhrl437wPGrZjdqwx+XIq34C+pqKu1I20DXv66qso2UxjmW3PQgd3iKuB11qt7Zi6meRuWbsgHvsb+bWjuzpS0Mbcyvu0/lXSupBpTQNOyHWmVNQO2rkXroV4KDw0ohXprwGgB47EZJW8a72c15OeoqNtlvjTpT2z2PXDlpwvVBbT7a6rxhXY14VByPCqDvt+Un6C1oaDSs934/Kj9Ba6o2zu6b70BfJKell94rRqznoC+SU9LL7xWjVq84XtaTMywggXsz+Cg9kW49og2+jbvqSFDJYmwvcaDSx0FvUPtoHq887hr5XVQO4KuuoF7ZxfTmfGj+GXs217795N7n23oIeNw+J7fVPEtwcrMrEqT4ZiG+zuoU+08VCqmbI5eRYk6kFi0jXGqEXRRlzHtNlGbWy3q01BmResHaYEN1pABNwVMdjbvvf1Hu0DMt5twsZtLEuZJhhsOrhVjuWM1heSYqT2QWsqg5rcbW8p3ZPQZg0UfhE00z88p6peN9BqeHZ4+OhrUMPGBdhck8SRYm3DSw91dzSqouxAFwLnTiQB9pFBWtm9H+AgULDE8dldQyzShgJLZ9Q/E5R7KM4iF1fOvaQjK66XAFrZeyc1u0SpOt/Cxn14WGnjw8ef8qAVHO+cxPkLFQylVZQ/EXzHTP2eAJKgg91dyHmBcX0tx4eJA4m3rsRTWMJEZK5bLeRb8ijXK8LqLBge7MQOFQpsequFMYJZVUE5R2mDFb30UZuzzszgW7QoHlmER6xQwAuJL3YsoJ1uP01ve3cSBR4GqvjhIF7EiJLfMhJvcALmYjmtyqltQA3eb0Y2NL2Sh/QOl7eQ2qHTS1rgfRoMZ3jH94sb6GH+CCpeJS8bDXVT7qibxD+8WN9DD/BBRG9r+as6tvRb6qFNtF5ZFDDTMlx4iwv8A131f8a7ZrRpnZtATayjhQLbGwwMRG92bMesYnUZQQQO/hpVyhyOo4VxLtW590HcdZ1rB/A29hP8AtRjYezniheNmLWJsf68aKRqFHD+dLDMzZtKgpWzdixLL+MEMWuQznTzC+hNFDHADaI69ya+6iUcAkUo4BGtr0/Bg0jWyqBbuqjMd8cMwnuVIDKMvq0I896NbLgWOFY84aQC7KP0c2oBNHdtQicrGLZrkqTrYgca62lAFjTMAHNgbC17XHsq5AUrTeXSpMgptVqK4FLLXZTxr1UoOSlKIV2a5FAFx5InuAjG3BuHq8abwr/HKe1ryYfYPCmtvn431CuopRnisbkWv/VqKOuK8XhT2IWmlWiEfCs934/Kj9Ba0JxWeb7/lJ+gtdUbZ3erfugL5JT0svvFaNWc9AXySnpZfeK0atXnU7A4ZlxE7GWwkkkCoFByg2BN+ZvC2p0GcC16sC4ZuWJl4cAItOGv+Hf8A5quy7QVFkkJYZpQUy9rOGcAWUfNLMTpwufPYMKjtlc6GyjXjw7QI4XuOXI0EoQG1ute/f2L8/wBm3/FQUYK8rGSW6ZVa0YNwBmHkx9o9o6Dv4URhVtL+PAk9/wDK1D9i4o3MBWQGJEu8lg0hJcFiBob5c2YaEsdBY0E3qZBwkv8ASUH3ZaREo/8AG/tT/wDVSaVAP+NUXyEk20VwwAFzbtBePDv18BbwYhmIsCNLq2W4OltSLqO8G/AkW0qVi2Ngo4sbern3e8ce+wqHMQzdSpKgKS5FxcHTRhazE5tb3FjzsQHcmTK2oyrfRtMxtcHvte5vbU61XY4BmjhMzEhFUXVgzAF9c1hYi6G4OpzcORrasIbLYIFQ2kdltlUZSQr6WNiRppqRpVYixgikXKVZZQCiMwzKCxz2Ym5seru1z/iA3NqABvNtqFXgLnKysQzOpyrE+QsoVCC2XJYslspRSbgVa+jnHmRCH8tVyG5zXCOwR72AOYNm0A41le3sZh5ZXk6wRSpK0cV79WCc6kdY+e/aJDMyICFW9xa926HcI8cuJRlsiRw9WwIIdHeco3Z0ByqqEf8ArGuugVreH84sd6CH+CCpbDjUXeD84sd6CH+CCpb1nVt6LfUXiHWQEaZspX7NKEbIxRtr3c66RiBoSPMbUzs6Pl3Ej7a4drRDqtz3VUpMFjEZmWTPmJ7PAAcvZR9JGydm1/Hh9mtQ5MbJzmy+EcBa3rJ19lBzsHZ0sbFpZmcEeSeRPOiG0dFqFBOxICzs4554v5gi1e7VN040AnZEwOKuToqse7XQfzqZtbE530NwBx99qC4eOzm44Lz7yanXoOGFc+enTXjcKqmr11wFK1e3FAwrV0p1rk13Gt6grm8g+MHmpmKEq0d7i5HdUzecWcHwofE/aTUE3FVVxkWmbVImP8qZsLVEN3FZ3vx+VH6C1oxQcKzvfw/jR+gldUbZ3ere+gL5JT0svvFXHenEumFk6q/WuBFFbW0kpEaMfBWYMe4KTVO6AvklPSy+8Ue6Q9pvhcMuIjTrJI5UyoFLFs4aNsqjyiFdmt+zWrzoO2cCI36oFnXLHlACsyG6rnAP6Q6tnBte5kte9qZ2TvSqYXsuJSmYmRLvciQF1KgZlcoxZVtqCMtYBvFvHip8R1sk8zSICiOVWGQJckKwjtY63tc2JPfXEO0ZMNOJDKmJzBWkAkdlcG4COxscwFu/LcDiCtB9Vpi8wSUMcjoHACs9wVHAjW3aQ6Dv8bZ9t3eGaOSXH4KPrUESfhMbSgKI07STJdg0b6uuRkJOU9kG4I/DYrGtA8+Hw0UsGQXiMk+ZxJDh5HMZ0UKQ9sgUaox1qgbcxjyImNlIEbpaJEldTKwcq57TPIqqEBazZbhBe4tQbNsTpAw+LjQxz5ZW06ohRIW1OXqwT3aWHAXuL6XbCzXUBmUuAA9j+lwPmF718gRbbnSQyxSGFyCuaL4sgEkkZlsSdTre/LhpRnZvSFtGHKDO0qA3ySgPe1/0yMw4nn7aD6jxGbrIiLFe0CfOOyfNpb18eRouD2kzw5ElYSN1srZ1z3Jka6HN/wBtc+WwGqqLWFR9w+kSDEgLYwrFGc3WdlVCqhOUgFcgAc9plIuLXDdmqY6bEQbSiimLBJFEka6xhiVGcMuYXVFd2sQNUKi5FAV2nt+VYpIsS8K6OoLyMsUrXKKhRsrEGwMhNuPGzsAP3j2g8MJZpi8tiyyFLFg2U5W0PkqLErbS7Ea5qe3gxYLRThkVlJjisrEdrrOreUiwZGBvdvJ6x7Nreq5tvFhFwUjt1kQjQyqSc3ZEaCV310z5Lx8+YJ4BVttySFTmEZjexjfJlIAscq37SrrwOhJzeU1zq/8A/OEFsPi5NdZY0HcAqltPXIfbWWxmWU4hosoRXicyKjMqKmcr2mX9gHt5c3V9wNbr0HYPq9kxNlymV5ZCPHMUvwHJBbwtQUfeE/3ix3oIv4IKmHzVC3iH94cd6CL+CCptZ1bei31TNjYZZJAr8ADYd55CnsdhRHIwAsOOnjQ55RGDITYJ2vZRbBbfwuMUZXCyW1RtD5hyb1Vw7R4SvA8DU/DYZBzvVW3heSJ+yPsqLhd5bDt3B8xFBccVEvLTwofM41vwFV7Eb0A6Kp9QNSNkSs6l5Oyg11PLx7hQFNnRgJPIwFrZQD32094qAFFQNrbzgSJCo+JBJYkWLE6ZrcgO6ijAaW1HhVDBFcnhXTV5QN2pGuqVu6gay05GK6y10NKigW9ABaO+gtYm1D8QqjLkOZQQL5bfbRTef9A2vblQadkKqUDDXUcR7aotrE2W/dTYNOr5C+YU01QJTWd7+flR+glaKq1nW/n5UfoLXVG2d3q3voC+SU9LL7xVn33w8b4W0qCROtw91IJBvLGuoGthmv6uVVjoC+SU9LL7xVj6QQ/4DIY7XSTDub8Akc0TyFv2QisT4A1q87KN89jbKg2lIkuGxTE2ZYYSqx2yIdFUZ+1aVic3FWsCdKzuPC/h+LjhwkCxGUqiICTbS7uza3A7RJ+avCt929syPaMMrsjvJF1sZaCRoGyNZxECbpMQhS+fsZiwuBewfe5cFsrZon2fAqYjEFEilZc8t5RmZszXa+TNpe12GnKgsm7uLgkwREIvh4FkhtmUdmJArGSMeSWKyDmbMDwbTLOl/daLCw4STDx5UTNDMQAq9YArK5Xkzi/a4kKoPAVW9yd+psArQhVkw0jBnja417ILK41FwoBFiLDhX0TjIIMQqzDK6TCJzoGDDRo34g/oqQykEFV48KD5TwGF62RUzxx3v25WyKoAJuTYngNAASSQADents7Jkw0vVSZSSqurIwdJEcXSRGHlKRWx73dGtp48ZgBFiEXqUbCTWtkW0agM3IKAO12gFJueFR9v7jYraExaTCmBOtYxzRtBKTDluI7B0FusZmBJ4OQbZFDBUehrDxNtOKOeEuJEcx3BsrICwktpcdh1B1F2ItrprvS1imGEfJCJJVkgEbEAhC0kZ1JIPaK9WcvDOtyBchrdvcmLZ9p5ZAWijIiVmBZQQoclzbMSEyhVCqATxJzUV2vs+DEmaKWW8WKVYwobyHsWV0uAAwKK36RvluAKDO8TisNJhsPs/wD7TFmmMaMUUoRMY8y2HFgpXMCoUlirGq5hnllnxEzSKmHjDRI7MgAUP1ajyWAViADNlBZk0bNcVeNy8NebE4WaSKSRW6oPGnV5+oIzElNBkzI3eskhFxpeh9I8rRmLZ6qzlVSRmuHOYqQ0SFeMSsGIFzYi2ljQSptmrDHhoEiEsuJaERgEZGYFC8hlT/EABADgWvmY3tavoPYuzlw+HigTVYo0QHvygC58Ta/rrDegXYbPjWxDlGWCEhO1mymU9kj5oI64cjcsLca3+gwneH84cd6CH+CCiCrQrerEIm8GOZzYdTD4knJBoBQ3bW3GePLECiubZie0QND5hWdW3ot9Tu9201KCFGDdq7kagW4C/n91AthQSPMojIDKc1ybAW539dRZ1HkgggC1xzPE+fU29Ve4FgHHHXT18vttUaNWxeFxDIA0Ucx8Gy38dRp7TQ4xlDlkw4jvwzyKb+Y6XopgN4lKwoozSOhbU2AA4ljyqPJjDMRFO0Ta5h1TarbvNzYeOnOuURXwKsQOx5gQfdc07io44Y/jOHdY2076JYJFUkx5cvNm108O8eunp8CZxbTq7WJIvfzcqZGQ7ZnEjllvlBte1hRDZG8JjQI4DKvDkQPPzAqfvlDFFO+HjsiZFYjlnFyPaDa/jVWjQBiG0007j4HwNdC+YXFxy6owPhwI9VOPF3mqTgoe1o1r6dxBPC/rorsneFlPVz6gG2fmp8e8VAeEfGvVFPFARcG4OoI1B9dcItBwUrw8KdYU3RQreMkKjdzc6H7R2j1yXWJEta5A1Y+fgPNaiW8qnql89BGUdSpA563fn4IPeaC0RjsLr+iK8KaV1hheJNf0RSqDhRWd7+/lR+gnurSBWb7+/lZ+gtdUbZ3dN66AvklPSy+8VorKCLHUGs66AvklPSy+8Vo1avOwPae8U2zsTBs0M8QTERCSR/Ikgz9hlC2srKzZlUALYrc2GX3fTZaSAYK8hfDtJ1cS5gBeKKOBWzX+LJEaK9zqWGY3LVueNw0ciMsgBUqytf5rAhteWlZLu9skY9JJ5oxK7QYTCuZg1y0axPM+bRlz9amo1BUmgyqfc7E9ckMa9ZnKp1qg9UHPlIZOAKnQg2PhqL/SWx40j6nCiNiY8MkRkGiKVVbRHtHt2Utzyjie0MwHo1wbnAxdezytIul2NzEkimFrZiLhW8peIsLnKpq4R2u40UJk42AAR2bhyAW3qIoIW09lSuFVJWhHlNIFhOikERkFTppY20tfwqobZ2FieqMkEuRkzOxwkrQJITd3zxB2XtW8tdQzZituzRXpD2wqiCI4kYcpPHPOO0M0EbNdMyji7BABcXs3IGsy3/35xbBliQwR50XPmzOLoJRGeAjfW7ZVOa5XMQvaCwbFweFlLi2OlnN1Ax05XrbgHsguFlPAWVvG4BW7r7wvEuKXC4dcAsIUTSGNCILG4jjiTstJKWAClie0SSLADHNr7fxOKyHETvLk8nMeHiLc+GvHSmMTtGSQyFna0rZ3XMbMbg3tqL3AN7cu7SgsOL3kxUokhjkYdYzTzSANG3auO3k0CZOrvlGtgO1ZaIdHO50uIxMkfV5WjEfWdZcCNXDB+AJ624Iydk9lhmUgkWno6ZZVweGSNSkj9ZIclwghyse0zZrllCEa6BfJua2jBbOiiaRo41Qyv1khH6TWC5j42UfaeJNAzsTY0OEiEUCBVvcnizseLux1ZjYanuHIUQpUqD5u6TT/APO4v0cP+nFUGbtYZf2JCPVb/epnSgbbdxfo4f8ATiprAr+KNe2rka+burOrb0W+oOo5U7CliHsDlIJvwOvA0ooSxCjUmi2Lw4SLKO8E+NctF+3T2PBKhxJAbrQAYyBlSx1Qd4v30fGw8OOEMY/yiqZ0dY4xSthmvZxnXwI8oese6tDK3tXEuZD4djRA3A0+bfs/V4VOKi1OXprFzBEZjwAJPqF6gyLbmz/wrGYnt2ZScgtcMV0y35cKCSwkDK6lWXQg8QRxohhtsSQyvMoBz5rg8Dc3+yoiYp5S7SHMxP8AsPNwrR0EuzK1j5wf507tJbPmHBwG+sNftvUqSIMCLaimp8Icqm4OUfzOnqvVyHNm7QdOyGIHLXh4W4VYMJt+3+Il/wBpfuqpxRknTwonObITbUcaki3lgyhgbhhe9RZZrG3KgezNotGbE3QnUHl3kd1G8Vh9bjnUEXeA3g9YquCP4u+c8fI1t5yeF6su24CuHNwRw41XsRN1gDMVuBbKq5dB32qkLPgD8Qn0a7arDubBbCIWUC9+XLlQzaGHPWOVRst+NtKmRDFZxv8A/lZ+gnurSE1rN9/x+Nn6CV1Rtnd6t56AvklPSy+8Vo1Zz0BfJKell94rRq1ecE30x7Q4KVowGkYLGgNyM8rLEtwNSAXBNtbA1l6DEQRRTLIjYZTiccIybNPHh4okDllGpkkfP3L2GA0sNN3qck4aNct3xA8o6AxpJIhtz+MSIWHf4VkWwsdigmJiw0JZRg4hEsuICmEyqzzpGpW7AyRupQkEdTa4/RCz7sbxfg2Gw3WR2RcAjRiNSXmIeOOJdD5TlzlU69tj32NPvZhcHhmxU7mQOTeRFzdaXyyRxx3tmASTTUAZX5g0KwmKRGwbSYLFRRwF4jdROxmSOELlWF3kYARPdrW0Nzc2InEJh2g2XhY8JiHiSfrmUwPFcgSvxdAshIEnxYNzpa9rUD+8W9McmHxGB/Bp0ZoY3LlReOOyfHEXIOSZsmVToV0tqRn2/mBacYvGiE4eNMU8YjdcsmYph1ysM1lAAzaDQva5uLbBs3GSTSSmGCUSx4VIZWYRxsJ79aiHPra0jMSAVIkFtRVU3r2O2JwpnklRopRJiUQgM0EksZEMYxJN2VpVQFVUAEZbhVsQyTeOLLOx5MscoPzhJGjlvWWP20TwW7cnaRsquMpUmzo3GyHKG1AHWEANddDlvrH3mjzQYGa2kmFyX5ZoZJI2HDkAh/zCthw2ymfA4RoQgWaGJ5CRcgtGDIRYArdiblWUamymxBAX0JxD/qOJy5sqQE66APNIjPYAAa9WBmtchOJULW21SejzZoSbFzANeTqI2ZuJbDq8XIAWIAYEAXEgOuhq7UCpUqVB84dJMJbb2LAF/i4f9OGuc7CIxdQACBYlr2PM+up++n5wYz0UX+nDUbEMNBxrKrb02+pnAYfLqbA8Af50sePi28Le+nc9NYxeww8BXLQV2dtF4o1fKL5lOa3aAGh+zlWl4HHLLGsiG6sL/wC1ZlIwyotuyRbz0f3Hx2RjAT2Tdl844j1/yqS5mF3DVXN+cdkw5ReL6eYc/uqwkWrOt6cZ107W1VbKPVxPt91cwkK3Hs93+LRb3B528dSdKGwQtHK8bggjQjzVcI9riGLLkBs2njf7c3jQHa8LNIcQVyl2HZ7hYDXxrt0HA2ausQPmkgeFLELZrivFb3UUwILa5jT7P2FXx17+I0r2NgfNUR5LN5jQSyBcLz4nwFENmbbaMrGy5lzWvzX76HKwRSW4nXxP/FMo5zKVFiDfzUFw3h2ysuHdGXKy871XMCskpjiN1DkBezbMOfa00HiaibUxMjeVa3MgV7s+aQeQzXBFra2+6hhr+Jzp1cUai2g8wHE27ql4hhGhvwA1oBgNpjChRinZnYf4hFgfAdwFTYdopO117US87aE93iBUcqwZrsTa2pNZpv8AG+LP0ErZNrQrITIluzofGsc6QBbFn6Ce6u6NuLvVvPQF8kp6WX3itGrOegL5JT0svvFaNWrzq5vhF2sJJlDCOckk37IMMy3AHlXvltr5XC9qxrYuwHwsf/UI5fwlZImikiyNG4LgiVV5FlkGiEDnzWt+2nhzJEyjyrXXl2hquvdcD1VnW7GEWWEuqhYHMZWH8H6t43iZg4INlUhoo7HNYdoXYhSAl4HaE808DHDPE/WSZesQBWZoMuckE3cFXuOwwXMpW6mpUuzMQ6YURzZfwKVmkDKGM7DNGGNiMqsGkJ+lwuLUV2NDJ+DpGzuoVXQWj6ti12s12J7drHQcc176gTDDG7siRkrIzCY5WUaBzmD6XfOVFwSRblbQAsWAmE2IxCsA0zIYo8pXKYwsccslrNmZetzDS6BRoRTUG6BjiEU+IbE4drAxS2cdY5jVdSbGNAgCRhdGcsb6ZTG0tn4oiJMPJHEOyJLhmsBmJCm4LakW4aBtdRlH7W25hY7Yd8TGHivIzEqB2f8AFQXYZWyMeF8oYHwIYTtHBn/o0ecgPhMdPAeJvnCtYWvxYHjYdn2610c7XtsfC2iaWTLJHZSL9l3Vf2gpCqMwBsXHK5FS2vhLYDbHxTAnELiVSVSpQSsbtyNwpzDxGo0Iq19AG0DJgJEPGKbKPo9XFb3Ggv2wcMyQrnRUkYBnRTcKxAuAQADawFwBe16IUqVAqVKlQfOnSC9tv4o/+uH/AE4aYYE28af6Q4s23sYP/XD/AKcNRsNIctuY09lZV7em11eu9ranjyroi41GhI9+tcS93OupG7I84rhoNbxYU4fIwHxZAUAnyL8793jyosNnAsjwMq5QGBBve3v8T41HlnMoCtZh3W8OFA5MK8LEwsUB046a8jzWqjS8btEDDGVeJXTznS3trN5cSEuNSxGlcvvBJ1Yw6JfKb2OuVte1m5rrUJ5tQgGYk9pjxv8A1yqaIgSwkAGViQzfYvmqRicJ1qOCdcpYH6OtR41CjTjfXwohgsWqXzaixGnjVFOlN7U3e5++pJsRp3m3tNRCLUV3HcNUCbWQ+eiMdr0Pc3c+c1YEyDDFgbkeLd37K9/nr2Z8pAUcLGvTMoAB4eFLEOts2oB5cyfP3VAT2gmeBmJAHJRa5PjQnZ8mVXtxtam2x11ycF5VPwMAEJbOe1cZV0OneeFqB7ZWMSaVRjJGKgaX7+QJ42q5x41ZLQYTyB5UgFlUc7d5rN0w5bVQT386sOwts4nJ+DwxA8swGo854es0Rb8bj4YwIIx2uH3kmsd6Qx+OH6CfzrRdj4Qh5c7Z2UhS3jzArPekgWxp9GnurqjbO7punQF8kp6WX3itGrHOhnfHA4XZqxYjFRxSCSQ5WNjYnQ1efhH2V+vQ+0/dWrzrVVHO6WLhnkfDTxPh5HLnDzBlysWL9mZLkDMeamwFvGp3wj7K/XofafupfCPsr9eh9p+6g9gbGxKqyku3aBdIs6C/k2VWz2A0JI42IAFwIibb2gsgD4Jur6wgtGc91OUhgpCsCSGBFjbMNSLkSvhH2V+vQ+0/dS+EfZX69D7T91A/JhZpQxjTqZGJ+OlGbIrXDBIw1y3LtZRrm7VstP7I3Vw8FmsZXBBDynOVtwCA6RAXNgoHE1B+EfZX69D7T91L4R9lfr0PtP3UA7buyUabaXl5p8IFsgJZurUkZRY3YF+V+Iqu9B2Elws+NwuIjeJz1cqLIApdLyDOANGtdQSCQCQNLVZF3x2P+FHFHHQF+qEQ/ZGYs5Bte7dgH0Y8alHf3Y5kEv4Zh+sCsge+oVipZb24Eqpt4UFvpVVfhH2V+vQ+0/dS+EfZX69D7T91BaqVVX4R9lfr0PtP3UvhH2V+vQ+0/dQZHv1f/r+Mt/4of9OGoDJZsxGhrne/b2Hk2zip45kaJ44grjUEhIgQPWD7KjzbZw5jI61b3BFZVR9ei3McTwYE13ij2L+IofFtPDHjIuv9a05tDa+HKBVlU6jhXOJaco9GZcSxNkIuRT+DwJzKjkjNxP8AzzoPhdswKAeujz2AuTwA5VxjNrpILHFRgfSP3UxKco9EsVhJVkdI2AS5u+YAnQWFT8Bs8KR1j3vfXTj3XoDh9r4VVUGVCwHlZj7rVw+80IY9tWHgauDlHq07Vw6BBlOpOhtx4314UOR+pFzqCPOP9qF4re6BourWynTtX7jf7aZh3qhAs5DCmJOUeukkDM4HC5IqPLxpp9tQNLmDBVIANcT7TgubSKR3g0xK8o9SEfzUPbjenH2nFl0kX21asBhtlvBEJsckbqCWCnXMxB1JU8AALeFE5R6rEIFrnjTrANZiy6cATp6+fqpvbX4PFKVixKTR8VYHl3EcjUWLGQc3WmF5R6l4yLQG4Op1FFtk4WGSOzSuHAJyGwQeIa+nsoHPj4Cuki3uKnbH3hijuhMOUk3cr2h5mBGnhTEnKPRHYG2IsPmDwiS50OmluWoq3Q77YfqnyjI4U5UK2ueWo0rLZ9oRX0deJpsY+L54phMx6v26WLDZ0Y9pjm8/fVF6TR+On0ae40T2FtqBJo2aVQoOp7qDdIeNimxheJw6ZEGYcLjiK6oj6zuzGFZpUqVaMCpUqVAqVKlQKlSpUCpUqVAqVKlQKlSpUCpUqVAqVKlQKlSpUCpUqVAqVKlQKlSpUCpUqVAqVKlQKlSpUCpUqVAqVKlQf//Z"/>
          <p:cNvSpPr>
            <a:spLocks noChangeAspect="1" noChangeArrowheads="1"/>
          </p:cNvSpPr>
          <p:nvPr/>
        </p:nvSpPr>
        <p:spPr bwMode="auto">
          <a:xfrm>
            <a:off x="155575" y="-1995488"/>
            <a:ext cx="6686550" cy="4162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http://i1.r7.com/data/files/2C95/948F/3931/94C7/0139/31B3/603D/0582/phineas%20gage.png"/>
          <p:cNvPicPr>
            <a:picLocks noChangeAspect="1" noChangeArrowheads="1"/>
          </p:cNvPicPr>
          <p:nvPr/>
        </p:nvPicPr>
        <p:blipFill>
          <a:blip r:embed="rId2" cstate="print"/>
          <a:srcRect r="44828"/>
          <a:stretch>
            <a:fillRect/>
          </a:stretch>
        </p:blipFill>
        <p:spPr bwMode="auto">
          <a:xfrm>
            <a:off x="6400800" y="63536"/>
            <a:ext cx="1981200" cy="2070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Gage’s personality &amp; occupation before the accident?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Intelligent, well-balanced, modest, reliable, able to make careful decisions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 was the foreman of a railroad construction crew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://4.bp.blogspot.com/_urjp9oKV3RA/SmnCVcKrroI/AAAAAAAAAU4/6mFR-F98Z_4/s400/Christopher+Reeve+Phineas+G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657600"/>
            <a:ext cx="2514600" cy="2371726"/>
          </a:xfrm>
          <a:prstGeom prst="rect">
            <a:avLst/>
          </a:prstGeom>
          <a:noFill/>
        </p:spPr>
      </p:pic>
      <p:pic>
        <p:nvPicPr>
          <p:cNvPr id="9220" name="Picture 4" descr="https://i.ytimg.com/vi/Sl-0gUFaZYo/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124200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Two areas of the brain affected, along with their functions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Limbic system, center of emotions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Frontal lobe, seat of reasoning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6" name="Picture 4" descr="http://www.mhhe.com/biosci/genbio/enger/student/olc/art_quizzes/genbiomedia/0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895600"/>
            <a:ext cx="518160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49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limbic system is located </a:t>
            </a:r>
            <a:r>
              <a:rPr lang="en-US" dirty="0"/>
              <a:t>on both sides of the thalamus, immediately beneath the medial temporal lobe of the cerebrum primarily in the midbrain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895" y="0"/>
            <a:ext cx="4838209" cy="32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 so little pain?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Endorphines</a:t>
            </a:r>
            <a:r>
              <a:rPr lang="en-US" dirty="0" smtClean="0">
                <a:solidFill>
                  <a:srgbClr val="FF0000"/>
                </a:solidFill>
              </a:rPr>
              <a:t>, the brain’s “natural </a:t>
            </a:r>
            <a:r>
              <a:rPr lang="en-US" dirty="0" err="1" smtClean="0">
                <a:solidFill>
                  <a:srgbClr val="FF0000"/>
                </a:solidFill>
              </a:rPr>
              <a:t>morphines</a:t>
            </a:r>
            <a:r>
              <a:rPr lang="en-US" dirty="0" smtClean="0">
                <a:solidFill>
                  <a:srgbClr val="FF0000"/>
                </a:solidFill>
              </a:rPr>
              <a:t>” diminish pain by blocking the pain receptors on the post-synaptic neuron.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did this affect Dr. Harlow?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He had the skull exhumed, and compared the injury to his notes on Gage’s personality changes.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Came to realize that the front of the brain (frontal lobe) controlled personality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Stated that the accident caused a separation between the “intellectual faculties and animal propensities.”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“Whole brainer?”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Two schools of thought at the time:          </a:t>
            </a:r>
            <a:r>
              <a:rPr lang="en-US" b="1" dirty="0" smtClean="0">
                <a:solidFill>
                  <a:srgbClr val="FF0000"/>
                </a:solidFill>
              </a:rPr>
              <a:t>Whole Brainers </a:t>
            </a:r>
            <a:r>
              <a:rPr lang="en-US" dirty="0" smtClean="0">
                <a:solidFill>
                  <a:srgbClr val="FF0000"/>
                </a:solidFill>
              </a:rPr>
              <a:t>who believed a “vital force” connected the entire brain, and that any part could do anything and </a:t>
            </a:r>
            <a:r>
              <a:rPr lang="en-US" b="1" dirty="0" smtClean="0">
                <a:solidFill>
                  <a:srgbClr val="FF0000"/>
                </a:solidFill>
              </a:rPr>
              <a:t>Localizers</a:t>
            </a:r>
            <a:r>
              <a:rPr lang="en-US" dirty="0" smtClean="0">
                <a:solidFill>
                  <a:srgbClr val="FF0000"/>
                </a:solidFill>
              </a:rPr>
              <a:t> believed in localized functions.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Modern understanding is primarily “localized”, but with some plasticity and sharing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3.gstatic.com/images?q=tbn:ANd9GcTXG7QIgdGXxnlz4PaR2SMaPeyHouL54qnEonD2OmuJ6O5hA5V2N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9495" y="0"/>
            <a:ext cx="1554480" cy="2590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Personality after the accident?</a:t>
            </a:r>
            <a:br>
              <a:rPr lang="en-US" sz="3200" dirty="0" smtClean="0"/>
            </a:br>
            <a:r>
              <a:rPr lang="en-US" sz="3200" dirty="0" smtClean="0"/>
              <a:t>Did he get his old job back?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Became erratic, unpredictable, emotionally unbalanced, vulgar, lack of self control.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Decreased ability to communicate with other people, although affinity for animals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Didn’t get his job back (</a:t>
            </a:r>
            <a:r>
              <a:rPr lang="en-US" dirty="0" err="1" smtClean="0">
                <a:solidFill>
                  <a:srgbClr val="FF0000"/>
                </a:solidFill>
              </a:rPr>
              <a:t>Benji</a:t>
            </a:r>
            <a:r>
              <a:rPr lang="en-US" dirty="0" smtClean="0">
                <a:solidFill>
                  <a:srgbClr val="FF0000"/>
                </a:solidFill>
              </a:rPr>
              <a:t> got it), ended up working circus sideshows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Finally went to Chile to drive stage coaches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349</Words>
  <Application>Microsoft Office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Phineas Gage videos  Recreation  https://www.youtube.com/watch?v=NFO6ts6vZic  Full story with crayon drawings https://www.youtube.com/watch?v=X4fGlny5cPg  Harvard https://www.youtube.com/watch?v=yXbAMHzYGJ0  Musical Lego version  https://www.youtube.com/watch?v=_nikOxNfjqs   </vt:lpstr>
      <vt:lpstr>  Briefly describe the incident… What’s he holding? Why’s he winking?</vt:lpstr>
      <vt:lpstr> Gage’s personality &amp; occupation before the accident?</vt:lpstr>
      <vt:lpstr> Two areas of the brain affected, along with their functions</vt:lpstr>
      <vt:lpstr>The limbic system is located on both sides of the thalamus, immediately beneath the medial temporal lobe of the cerebrum primarily in the midbrain.</vt:lpstr>
      <vt:lpstr> Why so little pain?</vt:lpstr>
      <vt:lpstr> How did this affect Dr. Harlow?</vt:lpstr>
      <vt:lpstr> “Whole brainer?”</vt:lpstr>
      <vt:lpstr> Personality after the accident? Did he get his old job back?</vt:lpstr>
      <vt:lpstr>  Impact of this accident on modern understanding? Why still relevant?</vt:lpstr>
      <vt:lpstr> Where is his trophy now?</vt:lpstr>
      <vt:lpstr>1 Most shocking…</vt:lpstr>
    </vt:vector>
  </TitlesOfParts>
  <Company>Issaquah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Phineas Gage videos  Recreation  https://www.youtube.com/watch?v=NFO6ts6vZic  Full story with crayon drawings https://www.youtube.com/watch?v=X4fGlny5cPg  Harvard https://www.youtube.com/watch?v=yXbAMHzYGJ0  Musical Lego version  https://www.youtube.com/watch?v=_nikOxNfjqs   </dc:title>
  <dc:creator>Windows User</dc:creator>
  <cp:lastModifiedBy>Robles, Bryan        IHS Staff</cp:lastModifiedBy>
  <cp:revision>14</cp:revision>
  <dcterms:created xsi:type="dcterms:W3CDTF">2016-03-14T14:47:34Z</dcterms:created>
  <dcterms:modified xsi:type="dcterms:W3CDTF">2019-05-02T22:09:41Z</dcterms:modified>
</cp:coreProperties>
</file>